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12" r:id="rId12"/>
    <p:sldId id="299" r:id="rId13"/>
    <p:sldId id="313" r:id="rId14"/>
    <p:sldId id="300" r:id="rId15"/>
    <p:sldId id="301" r:id="rId16"/>
    <p:sldId id="303" r:id="rId17"/>
    <p:sldId id="314" r:id="rId18"/>
    <p:sldId id="304" r:id="rId19"/>
    <p:sldId id="315" r:id="rId20"/>
    <p:sldId id="305" r:id="rId21"/>
    <p:sldId id="316" r:id="rId22"/>
    <p:sldId id="317" r:id="rId23"/>
    <p:sldId id="318" r:id="rId24"/>
    <p:sldId id="319" r:id="rId25"/>
    <p:sldId id="320" r:id="rId26"/>
    <p:sldId id="335" r:id="rId27"/>
    <p:sldId id="321" r:id="rId28"/>
    <p:sldId id="322" r:id="rId29"/>
    <p:sldId id="323" r:id="rId30"/>
    <p:sldId id="336" r:id="rId31"/>
    <p:sldId id="337" r:id="rId32"/>
    <p:sldId id="324" r:id="rId33"/>
    <p:sldId id="325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61" r:id="rId49"/>
    <p:sldId id="352" r:id="rId50"/>
    <p:sldId id="360" r:id="rId51"/>
    <p:sldId id="353" r:id="rId52"/>
    <p:sldId id="362" r:id="rId53"/>
    <p:sldId id="363" r:id="rId54"/>
    <p:sldId id="364" r:id="rId55"/>
    <p:sldId id="365" r:id="rId56"/>
    <p:sldId id="370" r:id="rId57"/>
    <p:sldId id="366" r:id="rId58"/>
    <p:sldId id="371" r:id="rId59"/>
    <p:sldId id="368" r:id="rId60"/>
    <p:sldId id="369" r:id="rId61"/>
    <p:sldId id="354" r:id="rId62"/>
    <p:sldId id="372" r:id="rId63"/>
    <p:sldId id="355" r:id="rId64"/>
    <p:sldId id="356" r:id="rId65"/>
    <p:sldId id="357" r:id="rId66"/>
    <p:sldId id="358" r:id="rId67"/>
    <p:sldId id="359" r:id="rId68"/>
    <p:sldId id="373" r:id="rId69"/>
    <p:sldId id="374" r:id="rId70"/>
    <p:sldId id="408" r:id="rId71"/>
    <p:sldId id="409" r:id="rId72"/>
    <p:sldId id="375" r:id="rId73"/>
    <p:sldId id="395" r:id="rId74"/>
    <p:sldId id="397" r:id="rId75"/>
    <p:sldId id="398" r:id="rId76"/>
    <p:sldId id="399" r:id="rId77"/>
    <p:sldId id="400" r:id="rId78"/>
    <p:sldId id="396" r:id="rId79"/>
    <p:sldId id="407" r:id="rId80"/>
    <p:sldId id="401" r:id="rId81"/>
    <p:sldId id="402" r:id="rId82"/>
    <p:sldId id="403" r:id="rId83"/>
    <p:sldId id="404" r:id="rId84"/>
    <p:sldId id="406" r:id="rId85"/>
    <p:sldId id="410" r:id="rId86"/>
    <p:sldId id="411" r:id="rId87"/>
    <p:sldId id="412" r:id="rId88"/>
    <p:sldId id="413" r:id="rId89"/>
    <p:sldId id="414" r:id="rId90"/>
    <p:sldId id="415" r:id="rId91"/>
    <p:sldId id="416" r:id="rId92"/>
    <p:sldId id="417" r:id="rId93"/>
    <p:sldId id="418" r:id="rId94"/>
    <p:sldId id="419" r:id="rId95"/>
    <p:sldId id="420" r:id="rId96"/>
    <p:sldId id="421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8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4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2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65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57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34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8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9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6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8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30AFF-E00A-4A44-9264-73FEC7663B5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C13B3-67D2-4D5E-B954-859A51F22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0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프로그래밍 </a:t>
            </a:r>
            <a:r>
              <a:rPr lang="en-US" altLang="ko-KR" dirty="0" smtClean="0"/>
              <a:t>1</a:t>
            </a:r>
            <a:r>
              <a:rPr lang="ko-KR" altLang="en-US" dirty="0"/>
              <a:t>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Kopo30 </a:t>
            </a:r>
            <a:r>
              <a:rPr lang="ko-KR" altLang="en-US" dirty="0" smtClean="0"/>
              <a:t>이동현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65" y="1690688"/>
            <a:ext cx="4716735" cy="46475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800546" y="3813692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65942" y="3629026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5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65" y="1690688"/>
            <a:ext cx="4716735" cy="46475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900614" y="6112392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53242" y="5927726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다음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10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462088"/>
            <a:ext cx="5054600" cy="49804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98307" y="3952312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62842" y="3767646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2048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4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462088"/>
            <a:ext cx="5054600" cy="49804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710907" y="6174812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0" y="5990146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다음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7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5" y="1690688"/>
            <a:ext cx="3896269" cy="38391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730802" y="532606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72142" y="5141397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만들기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7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1" y="1720851"/>
            <a:ext cx="3848637" cy="414395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915744" y="566896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51542" y="5484297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다음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1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848637" cy="414395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164825" y="4251326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44240" y="406666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동적 할당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3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848637" cy="414395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752325" y="5622926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44440" y="5462135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다음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68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565918" y="400526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2500" y="3820597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20GB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1" y="1572923"/>
            <a:ext cx="384863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3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1" y="1572923"/>
            <a:ext cx="3848637" cy="414395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778518" y="551656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94300" y="5331897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만들기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0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4504"/>
            <a:ext cx="8226234" cy="51413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12" idx="1"/>
          </p:cNvCxnSpPr>
          <p:nvPr/>
        </p:nvCxnSpPr>
        <p:spPr>
          <a:xfrm flipH="1">
            <a:off x="2356152" y="3395663"/>
            <a:ext cx="12632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19430" y="3210997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Windows hosts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12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6957"/>
            <a:ext cx="7754629" cy="49332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497787" y="21187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47778" y="1934131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설정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04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8565"/>
            <a:ext cx="7087589" cy="49822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1767287" y="29442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17942" y="27596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저장소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" y="1534765"/>
            <a:ext cx="7087589" cy="49822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583387" y="27537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02006" y="25691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비어 있음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3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05" y="1293465"/>
            <a:ext cx="7087589" cy="49822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888687" y="2326760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84073" y="214209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아래세모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3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4130"/>
            <a:ext cx="6048672" cy="29689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163646" y="274941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60991" y="2564751"/>
            <a:ext cx="34095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디스크 파일 </a:t>
            </a:r>
            <a:r>
              <a:rPr lang="ko-KR" altLang="en-US" smtClean="0"/>
              <a:t>선택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96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3" y="1417891"/>
            <a:ext cx="7890285" cy="49460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072662" y="25759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11319" y="23913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9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3" y="1417891"/>
            <a:ext cx="7890285" cy="49460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365386" y="61192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80019" y="59346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열기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54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7765"/>
            <a:ext cx="7087589" cy="49822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723142" y="61446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70942" y="5960031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확인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34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211064" cy="4587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069287" y="2298701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05642" y="2114035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시작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29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3933"/>
            <a:ext cx="6106377" cy="52585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926014" y="49254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81528" y="47408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/>
              <a:t>아래 세모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36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07" y="1690688"/>
            <a:ext cx="4715533" cy="36866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510431" y="509746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97730" y="4912797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Next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12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4" y="1371233"/>
            <a:ext cx="6096851" cy="52585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811714" y="5185331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72613" y="5000665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7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5" y="1468070"/>
            <a:ext cx="6154009" cy="52680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16414" y="5464731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3513" y="5280065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시작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84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437189"/>
            <a:ext cx="6220358" cy="5227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811987" y="26394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02400" y="24548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가만히 기다리기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51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4" y="1500187"/>
            <a:ext cx="6062814" cy="50951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92436" y="3033197"/>
            <a:ext cx="1502622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00445" y="2848531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영어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1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17221"/>
            <a:ext cx="6423558" cy="53983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45387" y="61700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9600" y="59854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Done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0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2" y="1497507"/>
            <a:ext cx="6233058" cy="52382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45387" y="61700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9600" y="59854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Done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3" y="1690688"/>
            <a:ext cx="5950832" cy="50010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45387" y="61700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9600" y="59854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Done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81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2" y="1252563"/>
            <a:ext cx="6372758" cy="53556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33720" y="5985431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9600" y="5800765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Done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6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8363"/>
            <a:ext cx="6336645" cy="53253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45387" y="61700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9600" y="59854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Done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05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0" y="1353748"/>
            <a:ext cx="6549570" cy="55042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45387" y="61700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9600" y="59854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Done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5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22" y="1572897"/>
            <a:ext cx="5915851" cy="45250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370731" y="589756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51773" y="5712897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Next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9" y="1462915"/>
            <a:ext cx="6179423" cy="51931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650187" y="48873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07642" y="47027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Continue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462577"/>
            <a:ext cx="6152360" cy="51704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644087" y="32744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10700" y="30898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아이디와 패스워드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14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539329"/>
            <a:ext cx="6144158" cy="51635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091387" y="27537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18300" y="2569131"/>
            <a:ext cx="32359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Install </a:t>
            </a:r>
            <a:r>
              <a:rPr lang="en-US" altLang="ko-KR" dirty="0" err="1" smtClean="0"/>
              <a:t>OpenSSH</a:t>
            </a:r>
            <a:r>
              <a:rPr lang="en-US" altLang="ko-KR" dirty="0" smtClean="0"/>
              <a:t> server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7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507309"/>
            <a:ext cx="6182258" cy="51955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45387" y="61700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9600" y="59854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Done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8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5" y="1409699"/>
            <a:ext cx="6310475" cy="53033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45387" y="61700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9600" y="59854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Done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04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04" y="1690688"/>
            <a:ext cx="5900311" cy="49586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983687" y="2983986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23300" y="2799320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가만히 기다리기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1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1103"/>
            <a:ext cx="6209645" cy="52185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492394" y="6112432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12000" y="5927766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Reboot Now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92043"/>
            <a:ext cx="6245758" cy="52489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599387" y="20933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10478" y="19087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ENTER </a:t>
            </a:r>
            <a:r>
              <a:rPr lang="ko-KR" altLang="en-US" dirty="0" smtClean="0"/>
              <a:t>누르기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12" y="1523999"/>
            <a:ext cx="6222845" cy="52296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983687" y="2983986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23300" y="2799320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가만히 기다리기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90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05283"/>
            <a:ext cx="6169558" cy="51848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1765300" y="2303631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30498" y="2118965"/>
            <a:ext cx="31306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아까 설정한 아이디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4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42" y="1550988"/>
            <a:ext cx="5934903" cy="46774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370731" y="589756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51773" y="5712897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Next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38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06" y="1409699"/>
            <a:ext cx="6358852" cy="53439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1485900" y="2650092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38399" y="2412096"/>
            <a:ext cx="26517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아까 설정한 패스워드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3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24" y="1321906"/>
            <a:ext cx="6207733" cy="52169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100787" y="50143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46735" y="48297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 update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3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2161"/>
            <a:ext cx="6243116" cy="52467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279529" y="63605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6434" y="6175931"/>
            <a:ext cx="29446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 install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5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" y="1326405"/>
            <a:ext cx="6321958" cy="53129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456387" y="60557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70120" y="5871131"/>
            <a:ext cx="34213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 install apache2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85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8982"/>
            <a:ext cx="6189277" cy="52014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973787" y="63351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74117" y="61505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96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9750"/>
            <a:ext cx="6438872" cy="54112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621487" y="6174285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48400" y="5989619"/>
            <a:ext cx="3763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 install tomcat9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44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3846"/>
            <a:ext cx="6209185" cy="52181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973787" y="63351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74117" y="61505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8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6377209" cy="53594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675587" y="610977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0" y="5925107"/>
            <a:ext cx="5397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 install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-server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-client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91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399151"/>
            <a:ext cx="6220358" cy="5227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973787" y="63351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74117" y="61505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72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639"/>
            <a:ext cx="6055258" cy="50888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961087" y="60303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84309" y="5845731"/>
            <a:ext cx="47320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Shutdown –r </a:t>
            </a:r>
            <a:r>
              <a:rPr lang="en-US" altLang="ko-KR" smtClean="0"/>
              <a:t>now </a:t>
            </a:r>
            <a:r>
              <a:rPr lang="ko-KR" altLang="en-US" dirty="0" smtClean="0"/>
              <a:t>입력해서 </a:t>
            </a:r>
            <a:r>
              <a:rPr lang="ko-KR" altLang="en-US" dirty="0" err="1" smtClean="0"/>
              <a:t>재부팅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7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11" y="1519117"/>
            <a:ext cx="5925377" cy="45631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237702" y="5872164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86673" y="5687498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Yes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32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0799"/>
            <a:ext cx="6328628" cy="5318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569135" y="2452396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34434" y="2267730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재부팅</a:t>
            </a:r>
            <a:r>
              <a:rPr lang="ko-KR" altLang="en-US" dirty="0" smtClean="0"/>
              <a:t>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06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00" y="1270000"/>
            <a:ext cx="6033590" cy="52041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148287" y="22711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03800" y="20865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다시 로그인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13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00" y="1270000"/>
            <a:ext cx="6033590" cy="52041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443687" y="60938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70120" y="5909231"/>
            <a:ext cx="39928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 install net-tools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76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41" y="1384300"/>
            <a:ext cx="6123939" cy="52820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554687" y="5985431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41896" y="5800765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Ifconfig</a:t>
            </a:r>
            <a:r>
              <a:rPr lang="en-US" altLang="ko-KR" dirty="0" smtClean="0"/>
              <a:t> –a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31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359148"/>
            <a:ext cx="6226721" cy="53707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427687" y="4243902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72380" y="4059236"/>
            <a:ext cx="32253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이따가 입력할 게스트</a:t>
            </a:r>
            <a:r>
              <a:rPr lang="en-US" altLang="ko-KR" dirty="0" smtClean="0"/>
              <a:t>IP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9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0348"/>
            <a:ext cx="6931664" cy="44097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04032" y="22965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72300" y="21119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설정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32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5" y="1439258"/>
            <a:ext cx="7087589" cy="49822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898106" y="32236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07297" y="30390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고급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89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5" y="1439258"/>
            <a:ext cx="7087589" cy="49822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816699" y="44555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27469" y="42709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포트 </a:t>
            </a:r>
            <a:r>
              <a:rPr lang="ko-KR" altLang="en-US" dirty="0" err="1" smtClean="0"/>
              <a:t>포워딩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1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6" y="1690688"/>
            <a:ext cx="6325483" cy="46012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112099" y="21695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33969" y="19849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규칙추가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9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6" y="1690688"/>
            <a:ext cx="6325483" cy="46012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985099" y="27664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0485" y="2443331"/>
            <a:ext cx="346593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호스트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에 본인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ko-KR" altLang="en-US" dirty="0" smtClean="0"/>
              <a:t>게스트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에 아까 확인한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ko-KR" altLang="en-US" dirty="0" smtClean="0"/>
              <a:t>나머지는 똑같이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4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01" y="1474465"/>
            <a:ext cx="5896798" cy="46393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134513" y="57128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59673" y="5528231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Install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0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6" y="1866900"/>
            <a:ext cx="6533262" cy="45939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Apache2 </a:t>
            </a:r>
            <a:r>
              <a:rPr lang="ko-KR" altLang="en-US" dirty="0" smtClean="0"/>
              <a:t>설치 확인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514699" y="21822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87754" y="1866900"/>
            <a:ext cx="42005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크롬에 본인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입력해서 </a:t>
            </a:r>
            <a:r>
              <a:rPr lang="en-US" altLang="ko-KR" dirty="0" smtClean="0"/>
              <a:t>apache2</a:t>
            </a:r>
            <a:r>
              <a:rPr lang="ko-KR" altLang="en-US" dirty="0" smtClean="0"/>
              <a:t>가 잘 설치되어 있는지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06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53579" cy="4889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tomcat </a:t>
            </a:r>
            <a:r>
              <a:rPr lang="ko-KR" altLang="en-US" dirty="0" smtClean="0"/>
              <a:t>설치 확인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806799" y="20298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43354" y="1706731"/>
            <a:ext cx="464504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크롬에 본인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입력하고 뒤에 </a:t>
            </a:r>
            <a:r>
              <a:rPr lang="en-US" altLang="ko-KR" dirty="0" smtClean="0"/>
              <a:t>:8080</a:t>
            </a:r>
            <a:r>
              <a:rPr lang="ko-KR" altLang="en-US" dirty="0" smtClean="0"/>
              <a:t>적어서 </a:t>
            </a:r>
            <a:r>
              <a:rPr lang="en-US" altLang="ko-KR" dirty="0"/>
              <a:t> </a:t>
            </a:r>
            <a:r>
              <a:rPr lang="en-US" altLang="ko-KR" dirty="0" smtClean="0"/>
              <a:t>tomcat</a:t>
            </a:r>
            <a:r>
              <a:rPr lang="ko-KR" altLang="en-US" dirty="0" smtClean="0"/>
              <a:t>이 잘 설치되어 있는지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09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9" y="1797366"/>
            <a:ext cx="7035536" cy="49471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476599" y="26140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67167" y="24294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Putty download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4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1" y="1588426"/>
            <a:ext cx="6591036" cy="4634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340199" y="31728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8167" y="29882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Here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7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569762"/>
            <a:ext cx="6870436" cy="48310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365599" y="51540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68787" y="49694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64</a:t>
            </a:r>
            <a:r>
              <a:rPr lang="ko-KR" altLang="en-US" dirty="0" smtClean="0"/>
              <a:t>비트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8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14" y="1992055"/>
            <a:ext cx="4715533" cy="36866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559399" y="54461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94367" y="52615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계속 다음 누르기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3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8" y="1563598"/>
            <a:ext cx="7204717" cy="50567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설치 완료 후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57667" y="54647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4" y="1690688"/>
            <a:ext cx="7237966" cy="4874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627847" y="3590926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0" y="3406260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들어가기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7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49" y="1857081"/>
            <a:ext cx="4305901" cy="42106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74809" y="2965156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70195" y="2780490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본인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8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49" y="1857081"/>
            <a:ext cx="4305901" cy="42106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358809" y="3957638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06620" y="3772972"/>
            <a:ext cx="3408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Save 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만듬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9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48" y="1588760"/>
            <a:ext cx="5934903" cy="46964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370731" y="589756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51773" y="5712897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Finish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5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49" y="1590381"/>
            <a:ext cx="4305901" cy="42106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108056" y="4024019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93942" y="4648184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선택하고 </a:t>
            </a:r>
            <a:r>
              <a:rPr lang="en-US" altLang="ko-KR" dirty="0" smtClean="0"/>
              <a:t>Open </a:t>
            </a:r>
            <a:r>
              <a:rPr lang="ko-KR" altLang="en-US" dirty="0" smtClean="0"/>
              <a:t>누르기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298556" y="5636919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8" y="1690688"/>
            <a:ext cx="6296904" cy="39820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413099" y="2057678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22667" y="1873012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kopo30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9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48" y="1690688"/>
            <a:ext cx="6296904" cy="39820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318859" y="22330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77840" y="20484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패스워드 </a:t>
            </a:r>
            <a:r>
              <a:rPr lang="en-US" altLang="ko-KR" dirty="0" smtClean="0"/>
              <a:t>kopo30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4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5" y="1907897"/>
            <a:ext cx="6296904" cy="39820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819499" y="57509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54467" y="552057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실행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1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00551" cy="51334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293089" y="36808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97366" y="3219232"/>
            <a:ext cx="41148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구글에</a:t>
            </a:r>
            <a:r>
              <a:rPr lang="en-US" altLang="ko-KR" dirty="0"/>
              <a:t> </a:t>
            </a:r>
            <a:r>
              <a:rPr lang="en-US" altLang="ko-KR" dirty="0" smtClean="0"/>
              <a:t>notepad++ </a:t>
            </a:r>
            <a:r>
              <a:rPr lang="ko-KR" altLang="en-US" dirty="0" err="1" smtClean="0"/>
              <a:t>검색후</a:t>
            </a:r>
            <a:r>
              <a:rPr lang="ko-KR" altLang="en-US" dirty="0" smtClean="0"/>
              <a:t> 맨 위에 </a:t>
            </a:r>
            <a:r>
              <a:rPr lang="en-US" altLang="ko-KR" dirty="0" smtClean="0"/>
              <a:t>downloads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4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05369" cy="47149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900614" y="31601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17689" y="29755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최신버젼</a:t>
            </a:r>
            <a:r>
              <a:rPr lang="ko-KR" altLang="en-US" dirty="0" smtClean="0"/>
              <a:t> 다운로드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6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6744"/>
            <a:ext cx="7467336" cy="52507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995354" y="55985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37267" y="54139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32</a:t>
            </a:r>
            <a:r>
              <a:rPr lang="ko-KR" altLang="en-US" dirty="0" smtClean="0"/>
              <a:t>비트 다운로드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3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01" y="1955560"/>
            <a:ext cx="5534797" cy="34294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966212" y="51540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04066" y="4969431"/>
            <a:ext cx="3314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/>
              <a:t>다음 계속 눌러서 설치 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9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9" y="1690688"/>
            <a:ext cx="6072307" cy="46400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705199" y="2465428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57146" y="2280762"/>
            <a:ext cx="26517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키 누르고 </a:t>
            </a:r>
            <a:r>
              <a:rPr lang="en-US" altLang="ko-KR" dirty="0" smtClean="0"/>
              <a:t>notepad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3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46524" cy="46863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560159" y="25886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59052" y="2404031"/>
            <a:ext cx="4671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플러그인 누르고 플러그인 관리 들어가기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13209"/>
            <a:ext cx="7251700" cy="46181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866358" y="230346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49942" y="2118797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새로 만들기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26" y="1690688"/>
            <a:ext cx="7144747" cy="48965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355128" y="2424669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95843" y="2240003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ftp </a:t>
            </a:r>
            <a:r>
              <a:rPr lang="ko-KR" altLang="en-US" dirty="0" smtClean="0"/>
              <a:t>검색 후 설치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8000457" y="2424669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1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4133"/>
            <a:ext cx="7144747" cy="48965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327499" y="33633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82431" y="3178731"/>
            <a:ext cx="2651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완료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463899" y="18266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279782" cy="4787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096000" y="2454356"/>
            <a:ext cx="106848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16766" y="2269690"/>
            <a:ext cx="31877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플러그인 </a:t>
            </a:r>
            <a:r>
              <a:rPr lang="en-US" altLang="ko-KR" dirty="0" err="1" smtClean="0"/>
              <a:t>NppFTP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 후 </a:t>
            </a:r>
            <a:r>
              <a:rPr lang="en-US" altLang="ko-KR" dirty="0" smtClean="0"/>
              <a:t>Show </a:t>
            </a:r>
            <a:r>
              <a:rPr lang="en-US" altLang="ko-KR" dirty="0" err="1" smtClean="0"/>
              <a:t>NppFTP</a:t>
            </a:r>
            <a:r>
              <a:rPr lang="en-US" altLang="ko-KR" dirty="0" smtClean="0"/>
              <a:t> Window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12" y="1790418"/>
            <a:ext cx="5020376" cy="40391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095599" y="53572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83008" y="5172631"/>
            <a:ext cx="60299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Add new </a:t>
            </a:r>
            <a:r>
              <a:rPr lang="ko-KR" altLang="en-US" dirty="0" smtClean="0"/>
              <a:t>누르고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SFTP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en-US" altLang="ko-KR" dirty="0" smtClean="0"/>
              <a:t>Kopo30</a:t>
            </a:r>
            <a:r>
              <a:rPr lang="ko-KR" altLang="en-US" dirty="0" smtClean="0"/>
              <a:t>으로 유저 만들기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0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" y="1779798"/>
            <a:ext cx="5020376" cy="40391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1765399" y="53572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1020" y="5034131"/>
            <a:ext cx="60299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Add new </a:t>
            </a:r>
            <a:r>
              <a:rPr lang="ko-KR" altLang="en-US" dirty="0" smtClean="0"/>
              <a:t>누르고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SFTP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en-US" altLang="ko-KR" dirty="0" smtClean="0"/>
              <a:t>root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1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298768"/>
            <a:ext cx="7291456" cy="55592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355082" y="2144197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88400" y="1821031"/>
            <a:ext cx="3091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Kopo30 </a:t>
            </a:r>
            <a:r>
              <a:rPr lang="ko-KR" altLang="en-US" dirty="0" smtClean="0"/>
              <a:t>누르기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9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2240"/>
            <a:ext cx="6529456" cy="49782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367656" y="288780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24900" y="2703137"/>
            <a:ext cx="3091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 뜨면 성공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554356" y="5859603"/>
            <a:ext cx="1195386" cy="4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20308" y="5674937"/>
            <a:ext cx="3091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 뜨면 성공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7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537</Words>
  <Application>Microsoft Office PowerPoint</Application>
  <PresentationFormat>와이드스크린</PresentationFormat>
  <Paragraphs>199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99" baseType="lpstr">
      <vt:lpstr>맑은 고딕</vt:lpstr>
      <vt:lpstr>Arial</vt:lpstr>
      <vt:lpstr>Office 테마</vt:lpstr>
      <vt:lpstr>리눅스 프로그래밍 1강</vt:lpstr>
      <vt:lpstr>VirtualBox 설치</vt:lpstr>
      <vt:lpstr>VirtualBox 설치</vt:lpstr>
      <vt:lpstr>VirtualBox 설치</vt:lpstr>
      <vt:lpstr>VirtualBox 설치</vt:lpstr>
      <vt:lpstr>VirtualBox 설치</vt:lpstr>
      <vt:lpstr>VirtualBox 설치</vt:lpstr>
      <vt:lpstr>VirtualBox 설치</vt:lpstr>
      <vt:lpstr>VirtualBox 실행</vt:lpstr>
      <vt:lpstr>VirtualBox 실행</vt:lpstr>
      <vt:lpstr>VirtualBox 실행</vt:lpstr>
      <vt:lpstr>VirtualBox 실행</vt:lpstr>
      <vt:lpstr>VirtualBox 실행</vt:lpstr>
      <vt:lpstr>VirtualBox 실행</vt:lpstr>
      <vt:lpstr>VirtualBox 실행</vt:lpstr>
      <vt:lpstr>VirtualBox 실행</vt:lpstr>
      <vt:lpstr>VirtualBox 실행</vt:lpstr>
      <vt:lpstr>VirtualBox 실행</vt:lpstr>
      <vt:lpstr>VirtualBox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Ubuntu 실행</vt:lpstr>
      <vt:lpstr>Apache2 설치 확인</vt:lpstr>
      <vt:lpstr>tomcat 설치 확인</vt:lpstr>
      <vt:lpstr>putty 설치</vt:lpstr>
      <vt:lpstr>putty 설치</vt:lpstr>
      <vt:lpstr>putty 설치</vt:lpstr>
      <vt:lpstr>putty 설치</vt:lpstr>
      <vt:lpstr>putty 설치 완료 후</vt:lpstr>
      <vt:lpstr>putty 실행</vt:lpstr>
      <vt:lpstr>putty 실행</vt:lpstr>
      <vt:lpstr>putty 실행</vt:lpstr>
      <vt:lpstr>putty 실행</vt:lpstr>
      <vt:lpstr>putty 실행</vt:lpstr>
      <vt:lpstr>putty 실행</vt:lpstr>
      <vt:lpstr>putty 실행</vt:lpstr>
      <vt:lpstr>Notepad++ 설치</vt:lpstr>
      <vt:lpstr>Notepad++ 설치</vt:lpstr>
      <vt:lpstr>Notepad++ 설치</vt:lpstr>
      <vt:lpstr>Notepad++ 설치</vt:lpstr>
      <vt:lpstr>Notepad++ 실행</vt:lpstr>
      <vt:lpstr>Notepad++ 실행</vt:lpstr>
      <vt:lpstr>Notepad++ 실행</vt:lpstr>
      <vt:lpstr>Notepad++ 실행</vt:lpstr>
      <vt:lpstr>Notepad++ 실행</vt:lpstr>
      <vt:lpstr>Notepad++ 실행</vt:lpstr>
      <vt:lpstr>Notepad++ 실행</vt:lpstr>
      <vt:lpstr>Notepad++ 실행</vt:lpstr>
      <vt:lpstr>Notepad++ 실행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프로그래밍 1일차</dc:title>
  <dc:creator>a</dc:creator>
  <cp:lastModifiedBy>a</cp:lastModifiedBy>
  <cp:revision>25</cp:revision>
  <dcterms:created xsi:type="dcterms:W3CDTF">2021-03-04T04:23:24Z</dcterms:created>
  <dcterms:modified xsi:type="dcterms:W3CDTF">2021-03-09T06:59:32Z</dcterms:modified>
</cp:coreProperties>
</file>